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57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3C521E-C986-428C-A143-759645A66FE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47DA533-1A01-48C9-B517-9C99672A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0"/>
            <a:ext cx="8062912" cy="2246313"/>
          </a:xfrm>
        </p:spPr>
        <p:txBody>
          <a:bodyPr>
            <a:normAutofit fontScale="90000"/>
          </a:bodyPr>
          <a:lstStyle/>
          <a:p>
            <a:r>
              <a:rPr lang="ru-RU" sz="8000" b="1" i="1" u="sng" dirty="0" err="1" smtClean="0">
                <a:latin typeface="Arial Black" pitchFamily="34" charset="0"/>
              </a:rPr>
              <a:t>Солярис</a:t>
            </a:r>
            <a:r>
              <a:rPr lang="ru-RU" sz="8000" b="1" i="1" u="sng" dirty="0" smtClean="0">
                <a:latin typeface="Arial Black" pitchFamily="34" charset="0"/>
              </a:rPr>
              <a:t/>
            </a:r>
            <a:br>
              <a:rPr lang="ru-RU" sz="8000" b="1" i="1" u="sng" dirty="0" smtClean="0">
                <a:latin typeface="Arial Black" pitchFamily="34" charset="0"/>
              </a:rPr>
            </a:br>
            <a:r>
              <a:rPr lang="ru-RU" sz="8000" b="1" i="1" u="sng" dirty="0" smtClean="0">
                <a:latin typeface="Arial Black" pitchFamily="34" charset="0"/>
              </a:rPr>
              <a:t> </a:t>
            </a:r>
            <a:r>
              <a:rPr lang="ru-RU" sz="8000" b="1" i="1" u="sng" dirty="0" err="1" smtClean="0">
                <a:latin typeface="Arial Black" pitchFamily="34" charset="0"/>
              </a:rPr>
              <a:t>хетч</a:t>
            </a:r>
            <a:endParaRPr lang="ru-RU" sz="8000" b="1" i="1" u="sng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Я\Рабочий стол\a462acc3ffd3eab9014266763d45b0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6868494" cy="4119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Я\Рабочий стол\013c4e83550be5382b73c04913b4b9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6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Я\Рабочий стол\52212e504190d74bdd38da4051875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6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Я\Рабочий стол\b95d4e16ccc8afb2ae8e3d7e65d466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1"/>
            <a:ext cx="9144000" cy="68606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Я\Рабочий стол\b438dd85f8739f27604b1582755c1d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06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Я\Рабочий стол\ba2642bcae27852552ac33656b1bb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4"/>
            <a:ext cx="9144000" cy="68606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Я\Рабочий стол\4f1f02e957c0712a03b19d98530d4f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4"/>
            <a:ext cx="9144000" cy="68606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Я\Рабочий стол\2a2bb29a0583062ebc4a2f0f11130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3"/>
            <a:ext cx="9144000" cy="68606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Я\Рабочий стол\45dfaa21bad1ba94f764383254e27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3"/>
            <a:ext cx="9144000" cy="68606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Я\Рабочий стол\ede44dca331e6660fdd8fe22f5c87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098" y="404664"/>
            <a:ext cx="9167098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Я\Рабочий стол\a611c495df04cf8a0e9c0250eeb877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67098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Я\Рабочий стол\eb514d77719dac6f3989e514ff42e0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355"/>
            <a:ext cx="4104456" cy="66109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Я\Рабочий стол\f0f76b1e94f4fc381657c5b5694a3a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67098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Я\Рабочий стол\9e2dfa5e332f6615dc03eef0bd2dbf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361"/>
            <a:ext cx="4464496" cy="67166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Я\Рабочий стол\Hyundai Solaris_hatchback_silver_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6145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Я\Рабочий стол\c0f81877fff18ec1d3e988d23e766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078968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Я\Рабочий стол\ca58a7503372ca71197ec2156d215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99030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Я\Рабочий стол\d33cbd95d89d610a3795fad26ca174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99030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Я\Рабочий стол\a462acc3ffd3eab9014266763d45b0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2" y="908720"/>
            <a:ext cx="9078968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Я\Рабочий стол\b6c600c39cb34d8f65c06de2858355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99028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Documents and Settings\Я\Рабочий стол\91143bf43de45e54ce12ba7d9c3f27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99028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Я\Рабочий стол\a41183808f99bce7a3ad3d93a244b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99028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Я\Рабочий стол\b01978bfd70e705c401c471944006f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Я\Рабочий стол\2ad17e50664efe934de983c2399c8b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99028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Я\Рабочий стол\42775c46dd13ed0629ad42f254b02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Я\Рабочий стол\40fd3b5624bb517362432fef3b9433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600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Documents and Settings\Я\Рабочий стол\a0cf06347e80da347b035c507c1d75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06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Я\Рабочий стол\853bc94f25644f87f26ad9ba0e4f3e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06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Я\Рабочий стол\a31dffcd758d2fcfa0d4beb7d48311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06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Я\Рабочий стол\7484919d897aeb3902d1ba90dd5f4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06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</TotalTime>
  <Words>1</Words>
  <Application>Microsoft Office PowerPoint</Application>
  <PresentationFormat>Экран (4:3)</PresentationFormat>
  <Paragraphs>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Яркая</vt:lpstr>
      <vt:lpstr>Солярис  хетч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Уваров</dc:creator>
  <cp:lastModifiedBy>Уваров</cp:lastModifiedBy>
  <cp:revision>6</cp:revision>
  <dcterms:created xsi:type="dcterms:W3CDTF">2011-11-10T16:02:26Z</dcterms:created>
  <dcterms:modified xsi:type="dcterms:W3CDTF">2011-11-10T16:40:34Z</dcterms:modified>
</cp:coreProperties>
</file>